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8260-0F08-9741-B10D-2C738DE2E0BC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94CD-D693-6B49-81EB-EC15CA54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7/21-1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scientists.org/blog/2016/4/12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224" y="2784874"/>
            <a:ext cx="6515482" cy="4696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224" y="2784874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http://www.learningscientists.org/blog/2016/7/21-</a:t>
            </a:r>
            <a:r>
              <a:rPr lang="en-US" dirty="0" smtClean="0">
                <a:hlinkClick r:id="rId3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0224" y="3847353"/>
            <a:ext cx="6433717" cy="5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24" y="4015903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http://www.learningscientists.org/blog/2016/4/12-1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224" y="-466450"/>
            <a:ext cx="65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http://www.learningscientists.org/blog/2016/4/12-1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Mrs H Hutchings</cp:lastModifiedBy>
  <cp:revision>6</cp:revision>
  <dcterms:created xsi:type="dcterms:W3CDTF">2016-08-02T15:36:14Z</dcterms:created>
  <dcterms:modified xsi:type="dcterms:W3CDTF">2020-01-12T14:13:56Z</dcterms:modified>
</cp:coreProperties>
</file>